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1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1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8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2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1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9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5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1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73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9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4D7F-592D-4CA7-AB99-D508A44D912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C3857-B591-4F2F-9E45-1724A12D8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7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0315" y="618186"/>
            <a:ext cx="938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Les Petites </a:t>
            </a:r>
            <a:r>
              <a:rPr lang="en-GB" b="1" dirty="0" err="1" smtClean="0"/>
              <a:t>Betes</a:t>
            </a:r>
            <a:r>
              <a:rPr lang="en-GB" b="1" dirty="0" smtClean="0"/>
              <a:t> – Mini beasts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80315" y="1455313"/>
            <a:ext cx="81909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all these pictures and words for mini beasts in French. </a:t>
            </a:r>
          </a:p>
          <a:p>
            <a:endParaRPr lang="en-GB" dirty="0"/>
          </a:p>
          <a:p>
            <a:r>
              <a:rPr lang="en-GB" dirty="0" smtClean="0"/>
              <a:t>Have a go at spotting as many as you can. </a:t>
            </a:r>
          </a:p>
          <a:p>
            <a:endParaRPr lang="en-GB" dirty="0"/>
          </a:p>
          <a:p>
            <a:r>
              <a:rPr lang="en-GB" dirty="0" smtClean="0"/>
              <a:t>Each time you see one, check what it’s called in French.</a:t>
            </a:r>
          </a:p>
          <a:p>
            <a:endParaRPr lang="en-GB" dirty="0"/>
          </a:p>
          <a:p>
            <a:r>
              <a:rPr lang="en-GB" dirty="0" smtClean="0"/>
              <a:t>If you can print the page, tick each one when you see it.</a:t>
            </a:r>
          </a:p>
          <a:p>
            <a:endParaRPr lang="en-GB" dirty="0"/>
          </a:p>
          <a:p>
            <a:r>
              <a:rPr lang="en-GB" dirty="0" smtClean="0"/>
              <a:t>Put a tick every time you see another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22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1" descr="garden sn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-49381"/>
            <a:ext cx="193516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22" descr="ladybi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084" y="404813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23" descr="monarch butterfl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88" y="-198816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24" descr="be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79" y="2857871"/>
            <a:ext cx="18351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25" descr="caterpilla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950" y="2637272"/>
            <a:ext cx="2000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:\Users\Util\Documents\Plateforme\8 CLIL\3. MINI BEASTS\shutterstock_mini beasts\ladybird carto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518" y="66671"/>
            <a:ext cx="1851762" cy="1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 descr="C:\Users\Util\Documents\Plateforme\8 CLIL\3. MINI BEASTS\shutterstock_mini beasts\spider cartoo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16" y="4933389"/>
            <a:ext cx="1602309" cy="108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C:\Users\Util\Documents\Plateforme\8 CLIL\3. MINI BEASTS\shutterstock_mini beasts\ant cartoon 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364" y="2665546"/>
            <a:ext cx="1368822" cy="124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 descr="wasp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752" y="4899865"/>
            <a:ext cx="1148372" cy="126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earthworm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260" y="4848248"/>
            <a:ext cx="1291161" cy="129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9679" y="1247444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 escargot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611918" y="1524540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coccinelle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176787" y="1545071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 </a:t>
            </a:r>
            <a:r>
              <a:rPr lang="en-GB" dirty="0" err="1"/>
              <a:t>papillon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70553" y="3892586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abeille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325776" y="3872249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une</a:t>
            </a:r>
            <a:r>
              <a:rPr lang="en-GB" dirty="0"/>
              <a:t> chenille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56610" y="5988072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araignée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8364281" y="3594080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 </a:t>
            </a:r>
            <a:r>
              <a:rPr lang="en-GB" dirty="0" err="1"/>
              <a:t>fourmi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8461103" y="6093818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 </a:t>
            </a:r>
            <a:r>
              <a:rPr lang="en-GB" dirty="0" err="1"/>
              <a:t>ver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76788" y="6417464"/>
            <a:ext cx="2071341" cy="440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143869" y="6093818"/>
            <a:ext cx="194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une</a:t>
            </a:r>
            <a:r>
              <a:rPr lang="en-GB" dirty="0"/>
              <a:t> </a:t>
            </a:r>
            <a:r>
              <a:rPr lang="en-GB" dirty="0" err="1"/>
              <a:t>guepe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51784" y="45244"/>
            <a:ext cx="72008" cy="6741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74060" y="0"/>
            <a:ext cx="133952" cy="6786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24000" y="2645142"/>
            <a:ext cx="9144000" cy="64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524000" y="4804731"/>
            <a:ext cx="9144000" cy="95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2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86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graham</dc:creator>
  <cp:lastModifiedBy>chris graham</cp:lastModifiedBy>
  <cp:revision>2</cp:revision>
  <dcterms:created xsi:type="dcterms:W3CDTF">2020-04-29T08:48:45Z</dcterms:created>
  <dcterms:modified xsi:type="dcterms:W3CDTF">2020-04-29T10:59:59Z</dcterms:modified>
</cp:coreProperties>
</file>