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46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33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4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97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9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58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54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48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10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91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0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A4AB-31C4-47FB-B450-AF5119F975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008D9-0E9E-4068-9C92-5F6BF494E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93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smsa.edu/NMalti/french%20flag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847850" y="1916113"/>
            <a:ext cx="7154482" cy="2462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dirty="0"/>
              <a:t>Où …….?	 =	</a:t>
            </a:r>
            <a:r>
              <a:rPr lang="fr-FR" altLang="en-US" dirty="0" err="1"/>
              <a:t>where</a:t>
            </a:r>
            <a:r>
              <a:rPr lang="fr-FR" altLang="en-US" dirty="0"/>
              <a:t>?</a:t>
            </a:r>
          </a:p>
          <a:p>
            <a:pPr algn="ctr" eaLnBrk="1" hangingPunct="1">
              <a:spcBef>
                <a:spcPct val="50000"/>
              </a:spcBef>
            </a:pPr>
            <a:endParaRPr lang="fr-FR" altLang="en-US" dirty="0"/>
          </a:p>
          <a:p>
            <a:pPr algn="ctr" eaLnBrk="1" hangingPunct="1">
              <a:spcBef>
                <a:spcPct val="50000"/>
              </a:spcBef>
            </a:pPr>
            <a:r>
              <a:rPr lang="fr-FR" altLang="en-US" dirty="0"/>
              <a:t>Où est …….	=	</a:t>
            </a:r>
            <a:r>
              <a:rPr lang="fr-FR" altLang="en-US" dirty="0" err="1" smtClean="0"/>
              <a:t>Where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is</a:t>
            </a:r>
            <a:r>
              <a:rPr lang="fr-FR" altLang="en-US" dirty="0" smtClean="0"/>
              <a:t> ………….?</a:t>
            </a:r>
            <a:endParaRPr lang="fr-FR" altLang="en-US" dirty="0"/>
          </a:p>
          <a:p>
            <a:pPr algn="ctr" eaLnBrk="1" hangingPunct="1">
              <a:spcBef>
                <a:spcPct val="50000"/>
              </a:spcBef>
            </a:pPr>
            <a:r>
              <a:rPr lang="fr-FR" altLang="en-US" dirty="0"/>
              <a:t>Où sont ……..	=	</a:t>
            </a:r>
            <a:r>
              <a:rPr lang="fr-FR" altLang="en-US" dirty="0" err="1" smtClean="0"/>
              <a:t>Where</a:t>
            </a:r>
            <a:r>
              <a:rPr lang="fr-FR" altLang="en-US" dirty="0" smtClean="0"/>
              <a:t> are………?</a:t>
            </a:r>
            <a:endParaRPr lang="fr-FR" altLang="en-US" dirty="0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2640169" y="4648200"/>
            <a:ext cx="6580031" cy="181588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dirty="0"/>
              <a:t>Où est le cinéma?</a:t>
            </a:r>
          </a:p>
          <a:p>
            <a:pPr eaLnBrk="1" hangingPunct="1">
              <a:spcBef>
                <a:spcPct val="50000"/>
              </a:spcBef>
            </a:pPr>
            <a:endParaRPr lang="fr-FR" altLang="en-US" dirty="0"/>
          </a:p>
          <a:p>
            <a:pPr eaLnBrk="1" hangingPunct="1">
              <a:spcBef>
                <a:spcPct val="50000"/>
              </a:spcBef>
            </a:pPr>
            <a:r>
              <a:rPr lang="fr-FR" altLang="en-US" dirty="0"/>
              <a:t>Où sont les magasins</a:t>
            </a:r>
            <a:r>
              <a:rPr lang="fr-FR" altLang="en-US" dirty="0" smtClean="0"/>
              <a:t>? </a:t>
            </a:r>
            <a:r>
              <a:rPr lang="fr-FR" altLang="en-US" dirty="0" err="1" smtClean="0"/>
              <a:t>Where</a:t>
            </a:r>
            <a:r>
              <a:rPr lang="fr-FR" altLang="en-US" dirty="0" smtClean="0"/>
              <a:t> are the shops?</a:t>
            </a:r>
            <a:endParaRPr lang="fr-FR" altLang="en-US" dirty="0"/>
          </a:p>
        </p:txBody>
      </p:sp>
      <p:pic>
        <p:nvPicPr>
          <p:cNvPr id="22532" name="Picture 7" descr="http://images.google.co.uk/images?q=tbn:wWCtlUoSS20J:http://www.lsmsa.edu/NMalti/french%2520flag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704" y="2131219"/>
            <a:ext cx="17478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8" descr="http://www.atantot.com/mapfr/img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"/>
            <a:ext cx="762000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703389" y="765175"/>
            <a:ext cx="85693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u="none"/>
              <a:t>C’est à 5 minutes d’ici	=         It’s 5 minutes from here</a:t>
            </a:r>
          </a:p>
          <a:p>
            <a:pPr eaLnBrk="1" hangingPunct="1"/>
            <a:endParaRPr lang="en-GB" altLang="en-US" u="none"/>
          </a:p>
          <a:p>
            <a:pPr eaLnBrk="1" hangingPunct="1"/>
            <a:r>
              <a:rPr lang="en-GB" altLang="en-US" u="none"/>
              <a:t>C’est à 10 minutes d’ici	=         It’s 10 minutes from here	 </a:t>
            </a:r>
          </a:p>
        </p:txBody>
      </p:sp>
    </p:spTree>
    <p:extLst>
      <p:ext uri="{BB962C8B-B14F-4D97-AF65-F5344CB8AC3E}">
        <p14:creationId xmlns:p14="http://schemas.microsoft.com/office/powerpoint/2010/main" val="42672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257800" y="228600"/>
            <a:ext cx="1752600" cy="4953000"/>
          </a:xfrm>
          <a:prstGeom prst="upArrow">
            <a:avLst>
              <a:gd name="adj1" fmla="val 50000"/>
              <a:gd name="adj2" fmla="val 706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429000" y="5486401"/>
            <a:ext cx="5486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b="1"/>
              <a:t>Allez tout droit</a:t>
            </a:r>
          </a:p>
        </p:txBody>
      </p:sp>
    </p:spTree>
    <p:extLst>
      <p:ext uri="{BB962C8B-B14F-4D97-AF65-F5344CB8AC3E}">
        <p14:creationId xmlns:p14="http://schemas.microsoft.com/office/powerpoint/2010/main" val="185468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4191000" y="3048000"/>
            <a:ext cx="3657600" cy="1981200"/>
          </a:xfrm>
          <a:prstGeom prst="leftArrow">
            <a:avLst>
              <a:gd name="adj1" fmla="val 50000"/>
              <a:gd name="adj2" fmla="val 46154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419600" y="129540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3600" b="1"/>
              <a:t>Tournez à gauche</a:t>
            </a:r>
          </a:p>
        </p:txBody>
      </p:sp>
    </p:spTree>
    <p:extLst>
      <p:ext uri="{BB962C8B-B14F-4D97-AF65-F5344CB8AC3E}">
        <p14:creationId xmlns:p14="http://schemas.microsoft.com/office/powerpoint/2010/main" val="390477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3581400" y="2743200"/>
            <a:ext cx="5105400" cy="1981200"/>
          </a:xfrm>
          <a:prstGeom prst="rightArrow">
            <a:avLst>
              <a:gd name="adj1" fmla="val 50000"/>
              <a:gd name="adj2" fmla="val 644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352800" y="838201"/>
            <a:ext cx="48006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000" b="1"/>
              <a:t>Tournez à droite</a:t>
            </a:r>
          </a:p>
        </p:txBody>
      </p:sp>
    </p:spTree>
    <p:extLst>
      <p:ext uri="{BB962C8B-B14F-4D97-AF65-F5344CB8AC3E}">
        <p14:creationId xmlns:p14="http://schemas.microsoft.com/office/powerpoint/2010/main" val="333199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2743200" y="685800"/>
            <a:ext cx="3048000" cy="1371600"/>
          </a:xfrm>
          <a:prstGeom prst="rightArrow">
            <a:avLst>
              <a:gd name="adj1" fmla="val 50000"/>
              <a:gd name="adj2" fmla="val 555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743200" y="2667000"/>
            <a:ext cx="3200400" cy="1143000"/>
          </a:xfrm>
          <a:prstGeom prst="leftArrow">
            <a:avLst>
              <a:gd name="adj1" fmla="val 50000"/>
              <a:gd name="adj2" fmla="val 7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7848600" y="3810000"/>
            <a:ext cx="1828800" cy="3048000"/>
          </a:xfrm>
          <a:prstGeom prst="upArrow">
            <a:avLst>
              <a:gd name="adj1" fmla="val 50000"/>
              <a:gd name="adj2" fmla="val 41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324600" y="914401"/>
            <a:ext cx="434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FF0000"/>
                </a:solidFill>
              </a:rPr>
              <a:t>Tournez à droite</a:t>
            </a:r>
            <a:endParaRPr lang="en-US" altLang="en-US" sz="24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172200" y="2971801"/>
            <a:ext cx="411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FF00"/>
                </a:solidFill>
              </a:rPr>
              <a:t> Tournez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00FF00"/>
                </a:solidFill>
              </a:rPr>
              <a:t>à gauche</a:t>
            </a:r>
            <a:endParaRPr lang="en-US" altLang="en-US" sz="40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667000" y="5029201"/>
            <a:ext cx="487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Allez tout droit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66644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  <p:bldP spid="9221" grpId="0" autoUpdateAnimBg="0"/>
      <p:bldP spid="9222" grpId="0" autoUpdateAnimBg="0"/>
      <p:bldP spid="92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 flipV="1">
            <a:off x="4495800" y="457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 flipV="1">
            <a:off x="2971800" y="4572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0" name="Line 6"/>
          <p:cNvSpPr>
            <a:spLocks noChangeShapeType="1"/>
          </p:cNvSpPr>
          <p:nvPr/>
        </p:nvSpPr>
        <p:spPr bwMode="auto">
          <a:xfrm flipV="1">
            <a:off x="2971800" y="4191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1" name="Line 7"/>
          <p:cNvSpPr>
            <a:spLocks noChangeShapeType="1"/>
          </p:cNvSpPr>
          <p:nvPr/>
        </p:nvSpPr>
        <p:spPr bwMode="auto">
          <a:xfrm flipV="1">
            <a:off x="4876800" y="4191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 flipV="1">
            <a:off x="15240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 flipV="1">
            <a:off x="2971800" y="2362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 flipV="1">
            <a:off x="29718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 flipV="1">
            <a:off x="4876800" y="2667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>
            <a:off x="2590800" y="838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7" name="Line 13"/>
          <p:cNvSpPr>
            <a:spLocks noChangeShapeType="1"/>
          </p:cNvSpPr>
          <p:nvPr/>
        </p:nvSpPr>
        <p:spPr bwMode="auto">
          <a:xfrm>
            <a:off x="2971800" y="838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8" name="Line 14"/>
          <p:cNvSpPr>
            <a:spLocks noChangeShapeType="1"/>
          </p:cNvSpPr>
          <p:nvPr/>
        </p:nvSpPr>
        <p:spPr bwMode="auto">
          <a:xfrm>
            <a:off x="2590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>
            <a:off x="2971800" y="457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>
            <a:off x="2971800" y="2667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1" name="Line 17"/>
          <p:cNvSpPr>
            <a:spLocks noChangeShapeType="1"/>
          </p:cNvSpPr>
          <p:nvPr/>
        </p:nvSpPr>
        <p:spPr bwMode="auto">
          <a:xfrm>
            <a:off x="4495800" y="2667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>
            <a:off x="4876800" y="2667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3" name="Line 21"/>
          <p:cNvSpPr>
            <a:spLocks noChangeShapeType="1"/>
          </p:cNvSpPr>
          <p:nvPr/>
        </p:nvSpPr>
        <p:spPr bwMode="auto">
          <a:xfrm flipV="1">
            <a:off x="2971800" y="838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4" name="Line 22"/>
          <p:cNvSpPr>
            <a:spLocks noChangeShapeType="1"/>
          </p:cNvSpPr>
          <p:nvPr/>
        </p:nvSpPr>
        <p:spPr bwMode="auto">
          <a:xfrm flipV="1">
            <a:off x="1524000" y="4572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5" name="Line 23"/>
          <p:cNvSpPr>
            <a:spLocks noChangeShapeType="1"/>
          </p:cNvSpPr>
          <p:nvPr/>
        </p:nvSpPr>
        <p:spPr bwMode="auto">
          <a:xfrm flipV="1">
            <a:off x="1524000" y="83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6" name="Line 24"/>
          <p:cNvSpPr>
            <a:spLocks noChangeShapeType="1"/>
          </p:cNvSpPr>
          <p:nvPr/>
        </p:nvSpPr>
        <p:spPr bwMode="auto">
          <a:xfrm flipV="1">
            <a:off x="1524001" y="2362200"/>
            <a:ext cx="1082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7" name="Line 28"/>
          <p:cNvSpPr>
            <a:spLocks noChangeShapeType="1"/>
          </p:cNvSpPr>
          <p:nvPr/>
        </p:nvSpPr>
        <p:spPr bwMode="auto">
          <a:xfrm>
            <a:off x="6477000" y="2667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8" name="Line 29"/>
          <p:cNvSpPr>
            <a:spLocks noChangeShapeType="1"/>
          </p:cNvSpPr>
          <p:nvPr/>
        </p:nvSpPr>
        <p:spPr bwMode="auto">
          <a:xfrm>
            <a:off x="6477000" y="838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9" name="Line 34"/>
          <p:cNvSpPr>
            <a:spLocks noChangeShapeType="1"/>
          </p:cNvSpPr>
          <p:nvPr/>
        </p:nvSpPr>
        <p:spPr bwMode="auto">
          <a:xfrm>
            <a:off x="6781800" y="457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9720" name="Group 71"/>
          <p:cNvGrpSpPr>
            <a:grpSpLocks/>
          </p:cNvGrpSpPr>
          <p:nvPr/>
        </p:nvGrpSpPr>
        <p:grpSpPr bwMode="auto">
          <a:xfrm>
            <a:off x="4876800" y="4572000"/>
            <a:ext cx="1524000" cy="1524000"/>
            <a:chOff x="2112" y="2880"/>
            <a:chExt cx="960" cy="960"/>
          </a:xfrm>
        </p:grpSpPr>
        <p:sp>
          <p:nvSpPr>
            <p:cNvPr id="29807" name="Line 3"/>
            <p:cNvSpPr>
              <a:spLocks noChangeShapeType="1"/>
            </p:cNvSpPr>
            <p:nvPr/>
          </p:nvSpPr>
          <p:spPr bwMode="auto">
            <a:xfrm>
              <a:off x="2112" y="2880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808" name="Line 4"/>
            <p:cNvSpPr>
              <a:spLocks noChangeShapeType="1"/>
            </p:cNvSpPr>
            <p:nvPr/>
          </p:nvSpPr>
          <p:spPr bwMode="auto">
            <a:xfrm flipV="1">
              <a:off x="2112" y="288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809" name="Line 35"/>
            <p:cNvSpPr>
              <a:spLocks noChangeShapeType="1"/>
            </p:cNvSpPr>
            <p:nvPr/>
          </p:nvSpPr>
          <p:spPr bwMode="auto">
            <a:xfrm>
              <a:off x="3072" y="2880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810" name="Line 38"/>
            <p:cNvSpPr>
              <a:spLocks noChangeShapeType="1"/>
            </p:cNvSpPr>
            <p:nvPr/>
          </p:nvSpPr>
          <p:spPr bwMode="auto">
            <a:xfrm flipV="1">
              <a:off x="2112" y="384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9721" name="Line 39"/>
          <p:cNvSpPr>
            <a:spLocks noChangeShapeType="1"/>
          </p:cNvSpPr>
          <p:nvPr/>
        </p:nvSpPr>
        <p:spPr bwMode="auto">
          <a:xfrm flipV="1">
            <a:off x="29718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2" name="Line 40"/>
          <p:cNvSpPr>
            <a:spLocks noChangeShapeType="1"/>
          </p:cNvSpPr>
          <p:nvPr/>
        </p:nvSpPr>
        <p:spPr bwMode="auto">
          <a:xfrm flipV="1">
            <a:off x="6781800" y="4572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3" name="Line 44"/>
          <p:cNvSpPr>
            <a:spLocks noChangeShapeType="1"/>
          </p:cNvSpPr>
          <p:nvPr/>
        </p:nvSpPr>
        <p:spPr bwMode="auto">
          <a:xfrm>
            <a:off x="2971800" y="632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4" name="Line 45"/>
          <p:cNvSpPr>
            <a:spLocks noChangeShapeType="1"/>
          </p:cNvSpPr>
          <p:nvPr/>
        </p:nvSpPr>
        <p:spPr bwMode="auto">
          <a:xfrm>
            <a:off x="2590800" y="640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5" name="Line 46"/>
          <p:cNvSpPr>
            <a:spLocks noChangeShapeType="1"/>
          </p:cNvSpPr>
          <p:nvPr/>
        </p:nvSpPr>
        <p:spPr bwMode="auto">
          <a:xfrm rot="-5400000">
            <a:off x="2057400" y="5867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6" name="Line 47"/>
          <p:cNvSpPr>
            <a:spLocks noChangeShapeType="1"/>
          </p:cNvSpPr>
          <p:nvPr/>
        </p:nvSpPr>
        <p:spPr bwMode="auto">
          <a:xfrm>
            <a:off x="8839200" y="632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7" name="Line 48"/>
          <p:cNvSpPr>
            <a:spLocks noChangeShapeType="1"/>
          </p:cNvSpPr>
          <p:nvPr/>
        </p:nvSpPr>
        <p:spPr bwMode="auto">
          <a:xfrm>
            <a:off x="9296400" y="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8" name="Line 49"/>
          <p:cNvSpPr>
            <a:spLocks noChangeShapeType="1"/>
          </p:cNvSpPr>
          <p:nvPr/>
        </p:nvSpPr>
        <p:spPr bwMode="auto">
          <a:xfrm>
            <a:off x="8839200" y="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9" name="Line 50"/>
          <p:cNvSpPr>
            <a:spLocks noChangeShapeType="1"/>
          </p:cNvSpPr>
          <p:nvPr/>
        </p:nvSpPr>
        <p:spPr bwMode="auto">
          <a:xfrm>
            <a:off x="9296400" y="4648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0" name="Line 52"/>
          <p:cNvSpPr>
            <a:spLocks noChangeShapeType="1"/>
          </p:cNvSpPr>
          <p:nvPr/>
        </p:nvSpPr>
        <p:spPr bwMode="auto">
          <a:xfrm>
            <a:off x="8839200" y="457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1" name="Line 53"/>
          <p:cNvSpPr>
            <a:spLocks noChangeShapeType="1"/>
          </p:cNvSpPr>
          <p:nvPr/>
        </p:nvSpPr>
        <p:spPr bwMode="auto">
          <a:xfrm flipV="1">
            <a:off x="1524000" y="609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2" name="Line 54"/>
          <p:cNvSpPr>
            <a:spLocks noChangeShapeType="1"/>
          </p:cNvSpPr>
          <p:nvPr/>
        </p:nvSpPr>
        <p:spPr bwMode="auto">
          <a:xfrm flipV="1">
            <a:off x="2971800" y="63246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3" name="Line 55"/>
          <p:cNvSpPr>
            <a:spLocks noChangeShapeType="1"/>
          </p:cNvSpPr>
          <p:nvPr/>
        </p:nvSpPr>
        <p:spPr bwMode="auto">
          <a:xfrm flipV="1">
            <a:off x="9296400" y="457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4" name="Line 59"/>
          <p:cNvSpPr>
            <a:spLocks noChangeShapeType="1"/>
          </p:cNvSpPr>
          <p:nvPr/>
        </p:nvSpPr>
        <p:spPr bwMode="auto">
          <a:xfrm flipV="1">
            <a:off x="9296400" y="4648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5" name="Line 60"/>
          <p:cNvSpPr>
            <a:spLocks noChangeShapeType="1"/>
          </p:cNvSpPr>
          <p:nvPr/>
        </p:nvSpPr>
        <p:spPr bwMode="auto">
          <a:xfrm flipV="1">
            <a:off x="6781800" y="6096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6" name="Rectangle 69"/>
          <p:cNvSpPr>
            <a:spLocks noChangeArrowheads="1"/>
          </p:cNvSpPr>
          <p:nvPr/>
        </p:nvSpPr>
        <p:spPr bwMode="auto">
          <a:xfrm>
            <a:off x="2971800" y="4572000"/>
            <a:ext cx="15240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7" name="Rectangle 72"/>
          <p:cNvSpPr>
            <a:spLocks noChangeArrowheads="1"/>
          </p:cNvSpPr>
          <p:nvPr/>
        </p:nvSpPr>
        <p:spPr bwMode="auto">
          <a:xfrm>
            <a:off x="4876800" y="4572000"/>
            <a:ext cx="15240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8" name="Rectangle 73"/>
          <p:cNvSpPr>
            <a:spLocks noChangeArrowheads="1"/>
          </p:cNvSpPr>
          <p:nvPr/>
        </p:nvSpPr>
        <p:spPr bwMode="auto">
          <a:xfrm>
            <a:off x="6781800" y="4572000"/>
            <a:ext cx="20574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9" name="Rectangle 74"/>
          <p:cNvSpPr>
            <a:spLocks noChangeArrowheads="1"/>
          </p:cNvSpPr>
          <p:nvPr/>
        </p:nvSpPr>
        <p:spPr bwMode="auto">
          <a:xfrm>
            <a:off x="3048000" y="6400800"/>
            <a:ext cx="3338514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b="1" dirty="0" err="1">
                <a:solidFill>
                  <a:srgbClr val="FF0000"/>
                </a:solidFill>
              </a:rPr>
              <a:t>vous</a:t>
            </a:r>
            <a:r>
              <a:rPr lang="en-US" altLang="en-US" sz="1400" b="1" dirty="0">
                <a:solidFill>
                  <a:srgbClr val="FF0000"/>
                </a:solidFill>
              </a:rPr>
              <a:t> </a:t>
            </a:r>
            <a:r>
              <a:rPr lang="en-US" altLang="en-US" sz="1400" b="1" dirty="0" err="1">
                <a:solidFill>
                  <a:srgbClr val="FF0000"/>
                </a:solidFill>
              </a:rPr>
              <a:t>êtes</a:t>
            </a:r>
            <a:r>
              <a:rPr lang="en-US" altLang="en-US" sz="1400" b="1" dirty="0">
                <a:solidFill>
                  <a:srgbClr val="FF0000"/>
                </a:solidFill>
              </a:rPr>
              <a:t> </a:t>
            </a:r>
            <a:r>
              <a:rPr lang="en-US" altLang="en-US" sz="1400" b="1" dirty="0" err="1" smtClean="0">
                <a:solidFill>
                  <a:srgbClr val="FF0000"/>
                </a:solidFill>
              </a:rPr>
              <a:t>ici</a:t>
            </a:r>
            <a:r>
              <a:rPr lang="en-US" altLang="en-US" sz="1400" b="1" dirty="0" smtClean="0">
                <a:solidFill>
                  <a:srgbClr val="FF0000"/>
                </a:solidFill>
              </a:rPr>
              <a:t> – you are here</a:t>
            </a:r>
            <a:endParaRPr lang="en-US" altLang="en-US" sz="1400" b="1" dirty="0"/>
          </a:p>
        </p:txBody>
      </p:sp>
      <p:sp>
        <p:nvSpPr>
          <p:cNvPr id="29740" name="Rectangle 75"/>
          <p:cNvSpPr>
            <a:spLocks noChangeArrowheads="1"/>
          </p:cNvSpPr>
          <p:nvPr/>
        </p:nvSpPr>
        <p:spPr bwMode="auto">
          <a:xfrm>
            <a:off x="9296400" y="4648200"/>
            <a:ext cx="1371600" cy="2209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41" name="Rectangle 76"/>
          <p:cNvSpPr>
            <a:spLocks noChangeArrowheads="1"/>
          </p:cNvSpPr>
          <p:nvPr/>
        </p:nvSpPr>
        <p:spPr bwMode="auto">
          <a:xfrm>
            <a:off x="1524000" y="64008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42" name="Rectangle 77"/>
          <p:cNvSpPr>
            <a:spLocks noChangeArrowheads="1"/>
          </p:cNvSpPr>
          <p:nvPr/>
        </p:nvSpPr>
        <p:spPr bwMode="auto">
          <a:xfrm>
            <a:off x="1524000" y="2565400"/>
            <a:ext cx="1066800" cy="3429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9743" name="Rectangle 78"/>
          <p:cNvSpPr>
            <a:spLocks noChangeArrowheads="1"/>
          </p:cNvSpPr>
          <p:nvPr/>
        </p:nvSpPr>
        <p:spPr bwMode="auto">
          <a:xfrm>
            <a:off x="2971800" y="2667000"/>
            <a:ext cx="15240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44" name="Rectangle 79"/>
          <p:cNvSpPr>
            <a:spLocks noChangeArrowheads="1"/>
          </p:cNvSpPr>
          <p:nvPr/>
        </p:nvSpPr>
        <p:spPr bwMode="auto">
          <a:xfrm>
            <a:off x="4876800" y="2667000"/>
            <a:ext cx="16002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45" name="Rectangle 80"/>
          <p:cNvSpPr>
            <a:spLocks noChangeArrowheads="1"/>
          </p:cNvSpPr>
          <p:nvPr/>
        </p:nvSpPr>
        <p:spPr bwMode="auto">
          <a:xfrm>
            <a:off x="1524000" y="838200"/>
            <a:ext cx="10668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46" name="Rectangle 81"/>
          <p:cNvSpPr>
            <a:spLocks noChangeArrowheads="1"/>
          </p:cNvSpPr>
          <p:nvPr/>
        </p:nvSpPr>
        <p:spPr bwMode="auto">
          <a:xfrm>
            <a:off x="2971800" y="838200"/>
            <a:ext cx="35052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47" name="Rectangle 82"/>
          <p:cNvSpPr>
            <a:spLocks noChangeArrowheads="1"/>
          </p:cNvSpPr>
          <p:nvPr/>
        </p:nvSpPr>
        <p:spPr bwMode="auto">
          <a:xfrm>
            <a:off x="1524000" y="0"/>
            <a:ext cx="7315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48" name="Rectangle 83"/>
          <p:cNvSpPr>
            <a:spLocks noChangeArrowheads="1"/>
          </p:cNvSpPr>
          <p:nvPr/>
        </p:nvSpPr>
        <p:spPr bwMode="auto">
          <a:xfrm>
            <a:off x="9296400" y="0"/>
            <a:ext cx="1371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49" name="Rectangle 87"/>
          <p:cNvSpPr>
            <a:spLocks noChangeArrowheads="1"/>
          </p:cNvSpPr>
          <p:nvPr/>
        </p:nvSpPr>
        <p:spPr bwMode="auto">
          <a:xfrm>
            <a:off x="6705600" y="838200"/>
            <a:ext cx="2133600" cy="1447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50" name="Rectangle 88"/>
          <p:cNvSpPr>
            <a:spLocks noChangeArrowheads="1"/>
          </p:cNvSpPr>
          <p:nvPr/>
        </p:nvSpPr>
        <p:spPr bwMode="auto">
          <a:xfrm>
            <a:off x="6781800" y="2667000"/>
            <a:ext cx="20574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51" name="Rectangle 89"/>
          <p:cNvSpPr>
            <a:spLocks noChangeArrowheads="1"/>
          </p:cNvSpPr>
          <p:nvPr/>
        </p:nvSpPr>
        <p:spPr bwMode="auto">
          <a:xfrm>
            <a:off x="9296400" y="838200"/>
            <a:ext cx="1371600" cy="1371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52" name="Rectangle 90"/>
          <p:cNvSpPr>
            <a:spLocks noChangeArrowheads="1"/>
          </p:cNvSpPr>
          <p:nvPr/>
        </p:nvSpPr>
        <p:spPr bwMode="auto">
          <a:xfrm>
            <a:off x="9296400" y="2667000"/>
            <a:ext cx="13716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53" name="Oval 91"/>
          <p:cNvSpPr>
            <a:spLocks noChangeArrowheads="1"/>
          </p:cNvSpPr>
          <p:nvPr/>
        </p:nvSpPr>
        <p:spPr bwMode="auto">
          <a:xfrm>
            <a:off x="8229600" y="1600200"/>
            <a:ext cx="1752600" cy="1676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54" name="Oval 30"/>
          <p:cNvSpPr>
            <a:spLocks noChangeArrowheads="1"/>
          </p:cNvSpPr>
          <p:nvPr/>
        </p:nvSpPr>
        <p:spPr bwMode="auto">
          <a:xfrm>
            <a:off x="8534400" y="1905000"/>
            <a:ext cx="1066800" cy="1066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9755" name="Group 117"/>
          <p:cNvGrpSpPr>
            <a:grpSpLocks/>
          </p:cNvGrpSpPr>
          <p:nvPr/>
        </p:nvGrpSpPr>
        <p:grpSpPr bwMode="auto">
          <a:xfrm>
            <a:off x="4191000" y="4495800"/>
            <a:ext cx="304800" cy="533400"/>
            <a:chOff x="1680" y="2832"/>
            <a:chExt cx="192" cy="336"/>
          </a:xfrm>
        </p:grpSpPr>
        <p:sp>
          <p:nvSpPr>
            <p:cNvPr id="29802" name="Rectangle 96"/>
            <p:cNvSpPr>
              <a:spLocks noChangeArrowheads="1"/>
            </p:cNvSpPr>
            <p:nvPr/>
          </p:nvSpPr>
          <p:spPr bwMode="auto">
            <a:xfrm>
              <a:off x="1680" y="2832"/>
              <a:ext cx="19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9803" name="Group 95"/>
            <p:cNvGrpSpPr>
              <a:grpSpLocks/>
            </p:cNvGrpSpPr>
            <p:nvPr/>
          </p:nvGrpSpPr>
          <p:grpSpPr bwMode="auto">
            <a:xfrm>
              <a:off x="1728" y="2880"/>
              <a:ext cx="96" cy="240"/>
              <a:chOff x="192" y="2016"/>
              <a:chExt cx="96" cy="384"/>
            </a:xfrm>
          </p:grpSpPr>
          <p:sp>
            <p:nvSpPr>
              <p:cNvPr id="29804" name="Oval 92"/>
              <p:cNvSpPr>
                <a:spLocks noChangeArrowheads="1"/>
              </p:cNvSpPr>
              <p:nvPr/>
            </p:nvSpPr>
            <p:spPr bwMode="auto">
              <a:xfrm>
                <a:off x="192" y="201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805" name="Oval 93"/>
              <p:cNvSpPr>
                <a:spLocks noChangeArrowheads="1"/>
              </p:cNvSpPr>
              <p:nvPr/>
            </p:nvSpPr>
            <p:spPr bwMode="auto">
              <a:xfrm>
                <a:off x="192" y="216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806" name="Oval 94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96" cy="96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29756" name="Group 118"/>
          <p:cNvGrpSpPr>
            <a:grpSpLocks/>
          </p:cNvGrpSpPr>
          <p:nvPr/>
        </p:nvGrpSpPr>
        <p:grpSpPr bwMode="auto">
          <a:xfrm>
            <a:off x="4876800" y="4495800"/>
            <a:ext cx="304800" cy="533400"/>
            <a:chOff x="1680" y="2832"/>
            <a:chExt cx="192" cy="336"/>
          </a:xfrm>
        </p:grpSpPr>
        <p:sp>
          <p:nvSpPr>
            <p:cNvPr id="29797" name="Rectangle 119"/>
            <p:cNvSpPr>
              <a:spLocks noChangeArrowheads="1"/>
            </p:cNvSpPr>
            <p:nvPr/>
          </p:nvSpPr>
          <p:spPr bwMode="auto">
            <a:xfrm>
              <a:off x="1680" y="2832"/>
              <a:ext cx="19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9798" name="Group 120"/>
            <p:cNvGrpSpPr>
              <a:grpSpLocks/>
            </p:cNvGrpSpPr>
            <p:nvPr/>
          </p:nvGrpSpPr>
          <p:grpSpPr bwMode="auto">
            <a:xfrm>
              <a:off x="1728" y="2880"/>
              <a:ext cx="96" cy="240"/>
              <a:chOff x="192" y="2016"/>
              <a:chExt cx="96" cy="384"/>
            </a:xfrm>
          </p:grpSpPr>
          <p:sp>
            <p:nvSpPr>
              <p:cNvPr id="29799" name="Oval 121"/>
              <p:cNvSpPr>
                <a:spLocks noChangeArrowheads="1"/>
              </p:cNvSpPr>
              <p:nvPr/>
            </p:nvSpPr>
            <p:spPr bwMode="auto">
              <a:xfrm>
                <a:off x="192" y="201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800" name="Oval 122"/>
              <p:cNvSpPr>
                <a:spLocks noChangeArrowheads="1"/>
              </p:cNvSpPr>
              <p:nvPr/>
            </p:nvSpPr>
            <p:spPr bwMode="auto">
              <a:xfrm>
                <a:off x="192" y="216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801" name="Oval 123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96" cy="96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29757" name="Group 124"/>
          <p:cNvGrpSpPr>
            <a:grpSpLocks/>
          </p:cNvGrpSpPr>
          <p:nvPr/>
        </p:nvGrpSpPr>
        <p:grpSpPr bwMode="auto">
          <a:xfrm>
            <a:off x="4191000" y="3733800"/>
            <a:ext cx="304800" cy="533400"/>
            <a:chOff x="1680" y="2832"/>
            <a:chExt cx="192" cy="336"/>
          </a:xfrm>
        </p:grpSpPr>
        <p:sp>
          <p:nvSpPr>
            <p:cNvPr id="29792" name="Rectangle 125"/>
            <p:cNvSpPr>
              <a:spLocks noChangeArrowheads="1"/>
            </p:cNvSpPr>
            <p:nvPr/>
          </p:nvSpPr>
          <p:spPr bwMode="auto">
            <a:xfrm>
              <a:off x="1680" y="2832"/>
              <a:ext cx="19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9793" name="Group 126"/>
            <p:cNvGrpSpPr>
              <a:grpSpLocks/>
            </p:cNvGrpSpPr>
            <p:nvPr/>
          </p:nvGrpSpPr>
          <p:grpSpPr bwMode="auto">
            <a:xfrm>
              <a:off x="1728" y="2880"/>
              <a:ext cx="96" cy="240"/>
              <a:chOff x="192" y="2016"/>
              <a:chExt cx="96" cy="384"/>
            </a:xfrm>
          </p:grpSpPr>
          <p:sp>
            <p:nvSpPr>
              <p:cNvPr id="29794" name="Oval 127"/>
              <p:cNvSpPr>
                <a:spLocks noChangeArrowheads="1"/>
              </p:cNvSpPr>
              <p:nvPr/>
            </p:nvSpPr>
            <p:spPr bwMode="auto">
              <a:xfrm>
                <a:off x="192" y="201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95" name="Oval 128"/>
              <p:cNvSpPr>
                <a:spLocks noChangeArrowheads="1"/>
              </p:cNvSpPr>
              <p:nvPr/>
            </p:nvSpPr>
            <p:spPr bwMode="auto">
              <a:xfrm>
                <a:off x="192" y="216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96" name="Oval 129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96" cy="96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29758" name="Group 130"/>
          <p:cNvGrpSpPr>
            <a:grpSpLocks/>
          </p:cNvGrpSpPr>
          <p:nvPr/>
        </p:nvGrpSpPr>
        <p:grpSpPr bwMode="auto">
          <a:xfrm>
            <a:off x="4876800" y="3733800"/>
            <a:ext cx="304800" cy="533400"/>
            <a:chOff x="1680" y="2832"/>
            <a:chExt cx="192" cy="336"/>
          </a:xfrm>
        </p:grpSpPr>
        <p:sp>
          <p:nvSpPr>
            <p:cNvPr id="29787" name="Rectangle 131"/>
            <p:cNvSpPr>
              <a:spLocks noChangeArrowheads="1"/>
            </p:cNvSpPr>
            <p:nvPr/>
          </p:nvSpPr>
          <p:spPr bwMode="auto">
            <a:xfrm>
              <a:off x="1680" y="2832"/>
              <a:ext cx="19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9788" name="Group 132"/>
            <p:cNvGrpSpPr>
              <a:grpSpLocks/>
            </p:cNvGrpSpPr>
            <p:nvPr/>
          </p:nvGrpSpPr>
          <p:grpSpPr bwMode="auto">
            <a:xfrm>
              <a:off x="1728" y="2880"/>
              <a:ext cx="96" cy="240"/>
              <a:chOff x="192" y="2016"/>
              <a:chExt cx="96" cy="384"/>
            </a:xfrm>
          </p:grpSpPr>
          <p:sp>
            <p:nvSpPr>
              <p:cNvPr id="29789" name="Oval 133"/>
              <p:cNvSpPr>
                <a:spLocks noChangeArrowheads="1"/>
              </p:cNvSpPr>
              <p:nvPr/>
            </p:nvSpPr>
            <p:spPr bwMode="auto">
              <a:xfrm>
                <a:off x="192" y="201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90" name="Oval 134"/>
              <p:cNvSpPr>
                <a:spLocks noChangeArrowheads="1"/>
              </p:cNvSpPr>
              <p:nvPr/>
            </p:nvSpPr>
            <p:spPr bwMode="auto">
              <a:xfrm>
                <a:off x="192" y="216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91" name="Oval 135"/>
              <p:cNvSpPr>
                <a:spLocks noChangeArrowheads="1"/>
              </p:cNvSpPr>
              <p:nvPr/>
            </p:nvSpPr>
            <p:spPr bwMode="auto">
              <a:xfrm>
                <a:off x="192" y="2304"/>
                <a:ext cx="96" cy="96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29760" name="Group 139"/>
          <p:cNvGrpSpPr>
            <a:grpSpLocks/>
          </p:cNvGrpSpPr>
          <p:nvPr/>
        </p:nvGrpSpPr>
        <p:grpSpPr bwMode="auto">
          <a:xfrm>
            <a:off x="2514600" y="6324600"/>
            <a:ext cx="457200" cy="304800"/>
            <a:chOff x="672" y="3888"/>
            <a:chExt cx="288" cy="192"/>
          </a:xfrm>
        </p:grpSpPr>
        <p:sp>
          <p:nvSpPr>
            <p:cNvPr id="29785" name="Line 137"/>
            <p:cNvSpPr>
              <a:spLocks noChangeShapeType="1"/>
            </p:cNvSpPr>
            <p:nvPr/>
          </p:nvSpPr>
          <p:spPr bwMode="auto">
            <a:xfrm>
              <a:off x="672" y="3888"/>
              <a:ext cx="288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86" name="Line 138"/>
            <p:cNvSpPr>
              <a:spLocks noChangeShapeType="1"/>
            </p:cNvSpPr>
            <p:nvPr/>
          </p:nvSpPr>
          <p:spPr bwMode="auto">
            <a:xfrm flipV="1">
              <a:off x="672" y="3888"/>
              <a:ext cx="288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9762" name="Rectangle 142"/>
          <p:cNvSpPr>
            <a:spLocks noChangeArrowheads="1"/>
          </p:cNvSpPr>
          <p:nvPr/>
        </p:nvSpPr>
        <p:spPr bwMode="auto">
          <a:xfrm>
            <a:off x="5791200" y="2667000"/>
            <a:ext cx="6858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63" name="Rectangle 143"/>
          <p:cNvSpPr>
            <a:spLocks noChangeArrowheads="1"/>
          </p:cNvSpPr>
          <p:nvPr/>
        </p:nvSpPr>
        <p:spPr bwMode="auto">
          <a:xfrm>
            <a:off x="6781800" y="4572000"/>
            <a:ext cx="8382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65" name="Rectangle 145"/>
          <p:cNvSpPr>
            <a:spLocks noChangeArrowheads="1"/>
          </p:cNvSpPr>
          <p:nvPr/>
        </p:nvSpPr>
        <p:spPr bwMode="auto">
          <a:xfrm>
            <a:off x="10058400" y="838200"/>
            <a:ext cx="6096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66" name="Rectangle 146"/>
          <p:cNvSpPr>
            <a:spLocks noChangeArrowheads="1"/>
          </p:cNvSpPr>
          <p:nvPr/>
        </p:nvSpPr>
        <p:spPr bwMode="auto">
          <a:xfrm>
            <a:off x="1524000" y="2667000"/>
            <a:ext cx="6858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417" name="Picture 153" descr="MCj036818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1" y="3213100"/>
            <a:ext cx="1008063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22" name="Picture 158" descr="MCHH02320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919" y="1458913"/>
            <a:ext cx="1001085" cy="832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76" name="Picture 19" descr="BD0743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2492375"/>
            <a:ext cx="9715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77" name="Picture 13" descr="BD0643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08276"/>
            <a:ext cx="8270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78" name="Picture 21" descr="BD07068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836613"/>
            <a:ext cx="1042987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79" name="Picture 12" descr="BD19753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1" y="908050"/>
            <a:ext cx="93821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80" name="Picture 22" descr="PE02650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4" y="4652963"/>
            <a:ext cx="6889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81" name="Picture 16" descr="BD07136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889" y="4652963"/>
            <a:ext cx="6826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782" name="Straight Arrow Connector 112"/>
          <p:cNvCxnSpPr>
            <a:cxnSpLocks noChangeShapeType="1"/>
          </p:cNvCxnSpPr>
          <p:nvPr/>
        </p:nvCxnSpPr>
        <p:spPr bwMode="auto">
          <a:xfrm flipV="1">
            <a:off x="2855913" y="4581525"/>
            <a:ext cx="0" cy="503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83" name="Straight Arrow Connector 114"/>
          <p:cNvCxnSpPr>
            <a:cxnSpLocks noChangeShapeType="1"/>
          </p:cNvCxnSpPr>
          <p:nvPr/>
        </p:nvCxnSpPr>
        <p:spPr bwMode="auto">
          <a:xfrm>
            <a:off x="2855913" y="5589589"/>
            <a:ext cx="0" cy="503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84" name="TextBox 115"/>
          <p:cNvSpPr txBox="1">
            <a:spLocks noChangeArrowheads="1"/>
          </p:cNvSpPr>
          <p:nvPr/>
        </p:nvSpPr>
        <p:spPr bwMode="auto">
          <a:xfrm>
            <a:off x="2566988" y="5157789"/>
            <a:ext cx="792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200"/>
              <a:t>5 mn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3657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 </a:t>
            </a:r>
            <a:r>
              <a:rPr lang="en-GB" dirty="0" err="1" smtClean="0"/>
              <a:t>musée</a:t>
            </a:r>
            <a:endParaRPr lang="en-GB" dirty="0"/>
          </a:p>
        </p:txBody>
      </p:sp>
      <p:sp>
        <p:nvSpPr>
          <p:cNvPr id="116" name="TextBox 115"/>
          <p:cNvSpPr txBox="1"/>
          <p:nvPr/>
        </p:nvSpPr>
        <p:spPr>
          <a:xfrm>
            <a:off x="9839327" y="154373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 </a:t>
            </a:r>
            <a:r>
              <a:rPr lang="en-GB" dirty="0" err="1" smtClean="0"/>
              <a:t>magasin</a:t>
            </a:r>
            <a:endParaRPr lang="en-GB" dirty="0"/>
          </a:p>
        </p:txBody>
      </p:sp>
      <p:sp>
        <p:nvSpPr>
          <p:cNvPr id="117" name="TextBox 116"/>
          <p:cNvSpPr txBox="1"/>
          <p:nvPr/>
        </p:nvSpPr>
        <p:spPr>
          <a:xfrm>
            <a:off x="6691314" y="1429822"/>
            <a:ext cx="114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 </a:t>
            </a:r>
            <a:r>
              <a:rPr lang="en-GB" dirty="0" err="1" smtClean="0"/>
              <a:t>marché</a:t>
            </a:r>
            <a:endParaRPr lang="en-GB" dirty="0"/>
          </a:p>
        </p:txBody>
      </p:sp>
      <p:sp>
        <p:nvSpPr>
          <p:cNvPr id="118" name="TextBox 117"/>
          <p:cNvSpPr txBox="1"/>
          <p:nvPr/>
        </p:nvSpPr>
        <p:spPr>
          <a:xfrm>
            <a:off x="5403140" y="3249833"/>
            <a:ext cx="121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banque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6781800" y="513363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 café</a:t>
            </a:r>
            <a:endParaRPr lang="en-GB" dirty="0"/>
          </a:p>
        </p:txBody>
      </p:sp>
      <p:sp>
        <p:nvSpPr>
          <p:cNvPr id="120" name="TextBox 119"/>
          <p:cNvSpPr txBox="1"/>
          <p:nvPr/>
        </p:nvSpPr>
        <p:spPr>
          <a:xfrm>
            <a:off x="5524500" y="515778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l’hopital</a:t>
            </a:r>
            <a:endParaRPr lang="en-GB" dirty="0"/>
          </a:p>
        </p:txBody>
      </p:sp>
      <p:sp>
        <p:nvSpPr>
          <p:cNvPr id="121" name="TextBox 120"/>
          <p:cNvSpPr txBox="1"/>
          <p:nvPr/>
        </p:nvSpPr>
        <p:spPr>
          <a:xfrm>
            <a:off x="9890295" y="261190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 </a:t>
            </a:r>
            <a:r>
              <a:rPr lang="en-GB" dirty="0" err="1" smtClean="0"/>
              <a:t>cinéma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896648" y="1208194"/>
            <a:ext cx="188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 </a:t>
            </a:r>
            <a:r>
              <a:rPr lang="en-GB" dirty="0" err="1" smtClean="0"/>
              <a:t>supermarché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53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8941"/>
            <a:ext cx="117455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 are some instructions to go to different places on the map on slide 7. Always start from the red X. Can you find where each one is going?</a:t>
            </a:r>
          </a:p>
          <a:p>
            <a:endParaRPr lang="en-GB" dirty="0"/>
          </a:p>
          <a:p>
            <a:r>
              <a:rPr lang="en-GB" dirty="0" smtClean="0"/>
              <a:t>1. </a:t>
            </a:r>
            <a:r>
              <a:rPr lang="en-GB" dirty="0" err="1" smtClean="0"/>
              <a:t>Allez</a:t>
            </a:r>
            <a:r>
              <a:rPr lang="en-GB" dirty="0" smtClean="0"/>
              <a:t> tout droit, </a:t>
            </a:r>
            <a:r>
              <a:rPr lang="en-GB" dirty="0" err="1" smtClean="0"/>
              <a:t>puis</a:t>
            </a:r>
            <a:r>
              <a:rPr lang="en-GB" dirty="0" smtClean="0"/>
              <a:t> (then) </a:t>
            </a:r>
            <a:r>
              <a:rPr lang="en-GB" dirty="0" err="1" smtClean="0"/>
              <a:t>tournez</a:t>
            </a:r>
            <a:r>
              <a:rPr lang="en-GB" dirty="0" smtClean="0"/>
              <a:t> a gauche.  Answer = le </a:t>
            </a:r>
            <a:r>
              <a:rPr lang="en-GB" dirty="0" err="1" smtClean="0"/>
              <a:t>musée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2. </a:t>
            </a:r>
            <a:r>
              <a:rPr lang="en-GB" dirty="0" err="1" smtClean="0"/>
              <a:t>Allez</a:t>
            </a:r>
            <a:r>
              <a:rPr lang="en-GB" dirty="0" smtClean="0"/>
              <a:t> tout droit pour 5 minutes, </a:t>
            </a:r>
            <a:r>
              <a:rPr lang="en-GB" dirty="0" err="1" smtClean="0"/>
              <a:t>puis</a:t>
            </a:r>
            <a:r>
              <a:rPr lang="en-GB" dirty="0" smtClean="0"/>
              <a:t> </a:t>
            </a:r>
            <a:r>
              <a:rPr lang="en-GB" dirty="0" err="1" smtClean="0"/>
              <a:t>tournez</a:t>
            </a:r>
            <a:r>
              <a:rPr lang="en-GB" dirty="0" smtClean="0"/>
              <a:t> a </a:t>
            </a:r>
            <a:r>
              <a:rPr lang="en-GB" dirty="0" err="1" smtClean="0"/>
              <a:t>droite</a:t>
            </a:r>
            <a:r>
              <a:rPr lang="en-GB" dirty="0" smtClean="0"/>
              <a:t>. </a:t>
            </a:r>
            <a:r>
              <a:rPr lang="en-GB" dirty="0" err="1" smtClean="0"/>
              <a:t>Apres</a:t>
            </a:r>
            <a:r>
              <a:rPr lang="en-GB" dirty="0" smtClean="0"/>
              <a:t> 10 minutes </a:t>
            </a:r>
            <a:r>
              <a:rPr lang="en-GB" dirty="0" err="1" smtClean="0"/>
              <a:t>c’est</a:t>
            </a:r>
            <a:r>
              <a:rPr lang="en-GB" dirty="0" smtClean="0"/>
              <a:t> sur la </a:t>
            </a:r>
            <a:r>
              <a:rPr lang="en-GB" dirty="0" err="1" smtClean="0"/>
              <a:t>droite</a:t>
            </a:r>
            <a:r>
              <a:rPr lang="en-GB" dirty="0" smtClean="0"/>
              <a:t>, en face du café.</a:t>
            </a:r>
          </a:p>
          <a:p>
            <a:endParaRPr lang="en-GB" dirty="0"/>
          </a:p>
          <a:p>
            <a:r>
              <a:rPr lang="en-GB" dirty="0" smtClean="0"/>
              <a:t>3. </a:t>
            </a:r>
            <a:r>
              <a:rPr lang="en-GB" dirty="0" err="1" smtClean="0"/>
              <a:t>Allez</a:t>
            </a:r>
            <a:r>
              <a:rPr lang="en-GB" dirty="0" smtClean="0"/>
              <a:t> tout droit pour 10 minutes, </a:t>
            </a:r>
            <a:r>
              <a:rPr lang="en-GB" dirty="0" err="1" smtClean="0"/>
              <a:t>puis</a:t>
            </a:r>
            <a:r>
              <a:rPr lang="en-GB" dirty="0" smtClean="0"/>
              <a:t> </a:t>
            </a:r>
            <a:r>
              <a:rPr lang="en-GB" dirty="0" err="1" smtClean="0"/>
              <a:t>tournez</a:t>
            </a:r>
            <a:r>
              <a:rPr lang="en-GB" dirty="0" smtClean="0"/>
              <a:t> a </a:t>
            </a:r>
            <a:r>
              <a:rPr lang="en-GB" dirty="0" err="1" smtClean="0"/>
              <a:t>droite</a:t>
            </a:r>
            <a:r>
              <a:rPr lang="en-GB" dirty="0" smtClean="0"/>
              <a:t>. </a:t>
            </a:r>
            <a:r>
              <a:rPr lang="en-GB" dirty="0" err="1" smtClean="0"/>
              <a:t>Apres</a:t>
            </a:r>
            <a:r>
              <a:rPr lang="en-GB" dirty="0" smtClean="0"/>
              <a:t> 10 minutes </a:t>
            </a:r>
            <a:r>
              <a:rPr lang="en-GB" dirty="0" err="1" smtClean="0"/>
              <a:t>tournez</a:t>
            </a:r>
            <a:r>
              <a:rPr lang="en-GB" dirty="0" smtClean="0"/>
              <a:t> a gauche, </a:t>
            </a:r>
            <a:r>
              <a:rPr lang="en-GB" dirty="0" err="1" smtClean="0"/>
              <a:t>c’est</a:t>
            </a:r>
            <a:r>
              <a:rPr lang="en-GB" dirty="0" smtClean="0"/>
              <a:t> en face du </a:t>
            </a:r>
            <a:r>
              <a:rPr lang="en-GB" dirty="0" err="1" smtClean="0"/>
              <a:t>supermarché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Now have a go at describing how to get to 3 different places on the map.</a:t>
            </a:r>
          </a:p>
        </p:txBody>
      </p:sp>
    </p:spTree>
    <p:extLst>
      <p:ext uri="{BB962C8B-B14F-4D97-AF65-F5344CB8AC3E}">
        <p14:creationId xmlns:p14="http://schemas.microsoft.com/office/powerpoint/2010/main" val="221039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186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graham</dc:creator>
  <cp:lastModifiedBy>chris graham</cp:lastModifiedBy>
  <cp:revision>2</cp:revision>
  <dcterms:created xsi:type="dcterms:W3CDTF">2020-04-28T11:10:09Z</dcterms:created>
  <dcterms:modified xsi:type="dcterms:W3CDTF">2020-04-29T10:59:42Z</dcterms:modified>
</cp:coreProperties>
</file>